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-960" y="-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EEC4-2608-40E2-991A-5D8F80E267BE}" type="datetimeFigureOut">
              <a:rPr lang="en-US" smtClean="0"/>
              <a:t>10/13/2019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B2102-39C9-44A8-9CD8-8EBEF24301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046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EEC4-2608-40E2-991A-5D8F80E267BE}" type="datetimeFigureOut">
              <a:rPr lang="en-US" smtClean="0"/>
              <a:t>10/13/2019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B2102-39C9-44A8-9CD8-8EBEF24301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1690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EEC4-2608-40E2-991A-5D8F80E267BE}" type="datetimeFigureOut">
              <a:rPr lang="en-US" smtClean="0"/>
              <a:t>10/13/2019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B2102-39C9-44A8-9CD8-8EBEF24301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503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EEC4-2608-40E2-991A-5D8F80E267BE}" type="datetimeFigureOut">
              <a:rPr lang="en-US" smtClean="0"/>
              <a:t>10/13/2019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B2102-39C9-44A8-9CD8-8EBEF24301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03429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EEC4-2608-40E2-991A-5D8F80E267BE}" type="datetimeFigureOut">
              <a:rPr lang="en-US" smtClean="0"/>
              <a:t>10/13/2019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B2102-39C9-44A8-9CD8-8EBEF24301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88822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EEC4-2608-40E2-991A-5D8F80E267BE}" type="datetimeFigureOut">
              <a:rPr lang="en-US" smtClean="0"/>
              <a:t>10/13/2019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B2102-39C9-44A8-9CD8-8EBEF24301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51670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EEC4-2608-40E2-991A-5D8F80E267BE}" type="datetimeFigureOut">
              <a:rPr lang="en-US" smtClean="0"/>
              <a:t>10/13/2019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B2102-39C9-44A8-9CD8-8EBEF24301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64829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EEC4-2608-40E2-991A-5D8F80E267BE}" type="datetimeFigureOut">
              <a:rPr lang="en-US" smtClean="0"/>
              <a:t>10/13/2019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B2102-39C9-44A8-9CD8-8EBEF24301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6227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EEC4-2608-40E2-991A-5D8F80E267BE}" type="datetimeFigureOut">
              <a:rPr lang="en-US" smtClean="0"/>
              <a:t>10/13/2019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B2102-39C9-44A8-9CD8-8EBEF24301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2684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EEC4-2608-40E2-991A-5D8F80E267BE}" type="datetimeFigureOut">
              <a:rPr lang="en-US" smtClean="0"/>
              <a:t>10/13/2019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B2102-39C9-44A8-9CD8-8EBEF24301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26153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EEC4-2608-40E2-991A-5D8F80E267BE}" type="datetimeFigureOut">
              <a:rPr lang="en-US" smtClean="0"/>
              <a:t>10/13/2019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9B2102-39C9-44A8-9CD8-8EBEF24301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24532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3DEEC4-2608-40E2-991A-5D8F80E267BE}" type="datetimeFigureOut">
              <a:rPr lang="en-US" smtClean="0"/>
              <a:t>10/13/2019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9B2102-39C9-44A8-9CD8-8EBEF24301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94725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5000828" y="3244334"/>
            <a:ext cx="219034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>
                <a:noFill/>
              </a:rPr>
              <a:t>Invisible due to no fill</a:t>
            </a:r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1528320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2018-07-14T22:09:42Z</dcterms:created>
  <dcterms:modified xsi:type="dcterms:W3CDTF">2019-10-13T18:51:07Z</dcterms:modified>
</cp:coreProperties>
</file>

<file path=docProps/thumbnail.jpeg>
</file>